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9753600" cy="7315200"/>
  <p:notesSz cx="6858000" cy="9144000"/>
  <p:embeddedFontLst>
    <p:embeddedFont>
      <p:font typeface="Canva Sans Bold" charset="1" panose="020B0803030501040103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660214" cy="7932302"/>
            <a:chOff x="0" y="0"/>
            <a:chExt cx="3577857" cy="293788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77857" cy="2937889"/>
            </a:xfrm>
            <a:custGeom>
              <a:avLst/>
              <a:gdLst/>
              <a:ahLst/>
              <a:cxnLst/>
              <a:rect r="r" b="b" t="t" l="l"/>
              <a:pathLst>
                <a:path h="2937889" w="3577857">
                  <a:moveTo>
                    <a:pt x="0" y="0"/>
                  </a:moveTo>
                  <a:lnTo>
                    <a:pt x="3577857" y="0"/>
                  </a:lnTo>
                  <a:lnTo>
                    <a:pt x="3577857" y="2937889"/>
                  </a:lnTo>
                  <a:lnTo>
                    <a:pt x="0" y="2937889"/>
                  </a:lnTo>
                  <a:close/>
                </a:path>
              </a:pathLst>
            </a:custGeom>
            <a:gradFill rotWithShape="true">
              <a:gsLst>
                <a:gs pos="0">
                  <a:srgbClr val="CDFFD8">
                    <a:alpha val="100000"/>
                  </a:srgbClr>
                </a:gs>
                <a:gs pos="100000">
                  <a:srgbClr val="94B9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3577857" cy="30426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9"/>
                </a:lnSpc>
              </a:pPr>
              <a:r>
                <a:rPr lang="en-US" sz="5999" b="true">
                  <a:solidFill>
                    <a:srgbClr val="004AA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CARDIO-BOT</a:t>
              </a:r>
            </a:p>
            <a:p>
              <a:pPr algn="ctr">
                <a:lnSpc>
                  <a:spcPts val="8399"/>
                </a:lnSpc>
              </a:pPr>
              <a:r>
                <a:rPr lang="en-US" sz="5999" b="true">
                  <a:solidFill>
                    <a:srgbClr val="004AA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IT- 2C</a:t>
              </a:r>
            </a:p>
            <a:p>
              <a:pPr algn="ctr">
                <a:lnSpc>
                  <a:spcPts val="5319"/>
                </a:lnSpc>
              </a:pPr>
              <a:r>
                <a:rPr lang="en-US" b="true" sz="3799">
                  <a:solidFill>
                    <a:srgbClr val="004AA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Team Members:</a:t>
              </a:r>
            </a:p>
            <a:p>
              <a:pPr algn="ctr">
                <a:lnSpc>
                  <a:spcPts val="5319"/>
                </a:lnSpc>
              </a:pPr>
              <a:r>
                <a:rPr lang="en-US" sz="3799" b="true">
                  <a:solidFill>
                    <a:srgbClr val="004AA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Parimala Dharshini M (RA2311008020132)</a:t>
              </a:r>
            </a:p>
            <a:p>
              <a:pPr algn="ctr">
                <a:lnSpc>
                  <a:spcPts val="5319"/>
                </a:lnSpc>
              </a:pPr>
              <a:r>
                <a:rPr lang="en-US" b="true" sz="3799">
                  <a:solidFill>
                    <a:srgbClr val="004AA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Sreenidhe A</a:t>
              </a:r>
            </a:p>
            <a:p>
              <a:pPr algn="ctr">
                <a:lnSpc>
                  <a:spcPts val="5319"/>
                </a:lnSpc>
              </a:pPr>
              <a:r>
                <a:rPr lang="en-US" b="true" sz="3799">
                  <a:solidFill>
                    <a:srgbClr val="004AA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(RA2311008020158)</a:t>
              </a:r>
            </a:p>
            <a:p>
              <a:pPr algn="ctr">
                <a:lnSpc>
                  <a:spcPts val="5319"/>
                </a:lnSpc>
              </a:pPr>
              <a:r>
                <a:rPr lang="en-US" b="true" sz="3799">
                  <a:solidFill>
                    <a:srgbClr val="004AA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Varshitha S</a:t>
              </a:r>
            </a:p>
            <a:p>
              <a:pPr algn="ctr">
                <a:lnSpc>
                  <a:spcPts val="5319"/>
                </a:lnSpc>
              </a:pPr>
              <a:r>
                <a:rPr lang="en-US" b="true" sz="3799">
                  <a:solidFill>
                    <a:srgbClr val="004AAD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(RA2311008020150)</a:t>
              </a:r>
            </a:p>
            <a:p>
              <a:pPr algn="ctr">
                <a:lnSpc>
                  <a:spcPts val="559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436" y="268641"/>
            <a:ext cx="9436728" cy="5860063"/>
          </a:xfrm>
          <a:custGeom>
            <a:avLst/>
            <a:gdLst/>
            <a:ahLst/>
            <a:cxnLst/>
            <a:rect r="r" b="b" t="t" l="l"/>
            <a:pathLst>
              <a:path h="5860063" w="9436728">
                <a:moveTo>
                  <a:pt x="0" y="0"/>
                </a:moveTo>
                <a:lnTo>
                  <a:pt x="9436728" y="0"/>
                </a:lnTo>
                <a:lnTo>
                  <a:pt x="9436728" y="5860063"/>
                </a:lnTo>
                <a:lnTo>
                  <a:pt x="0" y="58600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080" t="-1289" r="-74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022" y="410276"/>
            <a:ext cx="9651578" cy="5301521"/>
          </a:xfrm>
          <a:custGeom>
            <a:avLst/>
            <a:gdLst/>
            <a:ahLst/>
            <a:cxnLst/>
            <a:rect r="r" b="b" t="t" l="l"/>
            <a:pathLst>
              <a:path h="5301521" w="9651578">
                <a:moveTo>
                  <a:pt x="0" y="0"/>
                </a:moveTo>
                <a:lnTo>
                  <a:pt x="9651578" y="0"/>
                </a:lnTo>
                <a:lnTo>
                  <a:pt x="9651578" y="5301521"/>
                </a:lnTo>
                <a:lnTo>
                  <a:pt x="0" y="53015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68" r="-1886" b="-2168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0101" y="466931"/>
            <a:ext cx="9393397" cy="5193893"/>
          </a:xfrm>
          <a:custGeom>
            <a:avLst/>
            <a:gdLst/>
            <a:ahLst/>
            <a:cxnLst/>
            <a:rect r="r" b="b" t="t" l="l"/>
            <a:pathLst>
              <a:path h="5193893" w="9393397">
                <a:moveTo>
                  <a:pt x="0" y="0"/>
                </a:moveTo>
                <a:lnTo>
                  <a:pt x="9393398" y="0"/>
                </a:lnTo>
                <a:lnTo>
                  <a:pt x="9393398" y="5193893"/>
                </a:lnTo>
                <a:lnTo>
                  <a:pt x="0" y="51938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06" t="-2804" r="0" b="-2697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604" y="452676"/>
            <a:ext cx="8936476" cy="5155165"/>
          </a:xfrm>
          <a:custGeom>
            <a:avLst/>
            <a:gdLst/>
            <a:ahLst/>
            <a:cxnLst/>
            <a:rect r="r" b="b" t="t" l="l"/>
            <a:pathLst>
              <a:path h="5155165" w="8936476">
                <a:moveTo>
                  <a:pt x="0" y="0"/>
                </a:moveTo>
                <a:lnTo>
                  <a:pt x="8936476" y="0"/>
                </a:lnTo>
                <a:lnTo>
                  <a:pt x="8936476" y="5155165"/>
                </a:lnTo>
                <a:lnTo>
                  <a:pt x="0" y="51551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65" r="-7593" b="-3347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3600" cy="5539639"/>
          </a:xfrm>
          <a:custGeom>
            <a:avLst/>
            <a:gdLst/>
            <a:ahLst/>
            <a:cxnLst/>
            <a:rect r="r" b="b" t="t" l="l"/>
            <a:pathLst>
              <a:path h="5539639" w="9753600">
                <a:moveTo>
                  <a:pt x="0" y="0"/>
                </a:moveTo>
                <a:lnTo>
                  <a:pt x="9753600" y="0"/>
                </a:lnTo>
                <a:lnTo>
                  <a:pt x="9753600" y="5539639"/>
                </a:lnTo>
                <a:lnTo>
                  <a:pt x="0" y="55396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39" r="-3069" b="-1039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3600" cy="5286028"/>
          </a:xfrm>
          <a:custGeom>
            <a:avLst/>
            <a:gdLst/>
            <a:ahLst/>
            <a:cxnLst/>
            <a:rect r="r" b="b" t="t" l="l"/>
            <a:pathLst>
              <a:path h="5286028" w="9753600">
                <a:moveTo>
                  <a:pt x="0" y="0"/>
                </a:moveTo>
                <a:lnTo>
                  <a:pt x="9753600" y="0"/>
                </a:lnTo>
                <a:lnTo>
                  <a:pt x="9753600" y="5286028"/>
                </a:lnTo>
                <a:lnTo>
                  <a:pt x="0" y="52860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75" r="-346" b="-2075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07343"/>
            <a:ext cx="9753600" cy="7422543"/>
          </a:xfrm>
          <a:custGeom>
            <a:avLst/>
            <a:gdLst/>
            <a:ahLst/>
            <a:cxnLst/>
            <a:rect r="r" b="b" t="t" l="l"/>
            <a:pathLst>
              <a:path h="7422543" w="9753600">
                <a:moveTo>
                  <a:pt x="0" y="0"/>
                </a:moveTo>
                <a:lnTo>
                  <a:pt x="9753600" y="0"/>
                </a:lnTo>
                <a:lnTo>
                  <a:pt x="9753600" y="7422543"/>
                </a:lnTo>
                <a:lnTo>
                  <a:pt x="0" y="74225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644" t="0" r="-17644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DAGbCfgFFHc</dc:identifier>
  <dcterms:modified xsi:type="dcterms:W3CDTF">2011-08-01T06:04:30Z</dcterms:modified>
  <cp:revision>1</cp:revision>
  <dc:title>Cardio-Bot</dc:title>
</cp:coreProperties>
</file>

<file path=docProps/thumbnail.jpeg>
</file>